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omfortaa Mediu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omfortaaMedium-bold.fntdata"/><Relationship Id="rId10" Type="http://schemas.openxmlformats.org/officeDocument/2006/relationships/slide" Target="slides/slide5.xml"/><Relationship Id="rId32" Type="http://schemas.openxmlformats.org/officeDocument/2006/relationships/font" Target="fonts/Comfortaa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7dca0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7dca0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f7dca08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f7dca08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7dca08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f7dca08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f7dca087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f7dca087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f7dca08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f7dca08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f7dca087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f7dca087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f7dca08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f7dca08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f7dca087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f7dca087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f7dca087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f7dca087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f7dca08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f7dca08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f7dca087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f7dca087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f7dca087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f7dca087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f7dca087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f7dca087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7dca08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f7dca08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f7dca08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f7dca08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f7dca08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f7dca08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7dca08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f7dca08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f7dca08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f7dca08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f7dca08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f7dca08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f7dca08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f7dca08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f7dca08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f7dca08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f7dca087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f7dca087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f7dca08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f7dca08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f7dca08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f7dca08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f7dca08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f7dca08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/>
        </p:nvSpPr>
        <p:spPr>
          <a:xfrm>
            <a:off x="2281575" y="80050"/>
            <a:ext cx="3002100" cy="910500"/>
          </a:xfrm>
          <a:prstGeom prst="rect">
            <a:avLst/>
          </a:prstGeom>
          <a:solidFill>
            <a:srgbClr val="E8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Prediction and Recommendation</a:t>
            </a:r>
            <a:endParaRPr sz="2300">
              <a:solidFill>
                <a:schemeClr val="accent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